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3B187-8599-4E45-9460-1AF7FD36429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25FB5-481B-4D16-A1D6-069B8DC86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25FB5-481B-4D16-A1D6-069B8DC863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3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7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5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6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6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3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6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3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7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6DE2-2250-47BA-93B6-89BE3D3D4A1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31FB-8EC8-409E-AEAF-D528A6E1C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0"/>
            <a:ext cx="9171709" cy="68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Экран (4:3)</PresentationFormat>
  <Paragraphs>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</cp:revision>
  <dcterms:created xsi:type="dcterms:W3CDTF">2024-04-02T09:22:21Z</dcterms:created>
  <dcterms:modified xsi:type="dcterms:W3CDTF">2024-04-02T09:37:17Z</dcterms:modified>
</cp:coreProperties>
</file>